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A2DC3C-DD53-274B-88E5-F29F403F1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1DDE7CD-BDFC-B569-7F95-CD194D5E1C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0FD73E-B86A-7F32-E707-9D30BB612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6190-CACE-4207-B956-4539FE0ACDCD}" type="datetimeFigureOut">
              <a:rPr lang="de-DE" smtClean="0"/>
              <a:t>03.01.2023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CC0638-6A83-3E67-F59E-9AC293A9E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625BF2-20A1-936F-7079-37C5DC7A0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CE71-F0BF-466F-8CB5-589B0147C9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5768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DB61ED-5F70-A879-C1C4-CE3481E62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4D6028D-B38E-BEEF-24B7-84B32F6D6F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BE706B-FD50-1230-8E76-333BD4203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6190-CACE-4207-B956-4539FE0ACDCD}" type="datetimeFigureOut">
              <a:rPr lang="de-DE" smtClean="0"/>
              <a:t>03.01.2023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B22F6FF-6E08-4B77-D613-F3A951480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A28056-B89C-52DC-AE8E-0172D835A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CE71-F0BF-466F-8CB5-589B0147C9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0058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66BAB00-8977-00EC-AE52-C5A54328AF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2E08719-9697-87B5-AE4A-CBCBC8829F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B824C9-9A1B-FCB5-42E7-F17F228B3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6190-CACE-4207-B956-4539FE0ACDCD}" type="datetimeFigureOut">
              <a:rPr lang="de-DE" smtClean="0"/>
              <a:t>03.01.2023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F22D3A-C2F2-6521-CB36-0A43A6147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CC7574-5225-41F2-1C3F-82A7CB135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CE71-F0BF-466F-8CB5-589B0147C9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991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545513-5A2B-7E47-5C8F-F3A9FB703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666E8A5-7ADC-3C13-A45B-A12320561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E39D99-C446-7B7D-5405-0134F98AD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6190-CACE-4207-B956-4539FE0ACDCD}" type="datetimeFigureOut">
              <a:rPr lang="de-DE" smtClean="0"/>
              <a:t>03.01.2023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36A972-F266-0DBD-7AB1-3FE1CCA6F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8C9D37-5880-86B5-4A14-B0EFFAA7B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CE71-F0BF-466F-8CB5-589B0147C9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667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BDCCDE-E184-68FE-C3F6-94C875B52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5B85A9B-9F60-43C7-5A45-79A39FB9C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383426-637D-6BC7-94FF-216A968D0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6190-CACE-4207-B956-4539FE0ACDCD}" type="datetimeFigureOut">
              <a:rPr lang="de-DE" smtClean="0"/>
              <a:t>03.01.2023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60DBC6B-CD40-9461-6318-89156EB48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9B7918-016C-8845-45EC-449F8F3B0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CE71-F0BF-466F-8CB5-589B0147C9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7370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B15953-EBBE-F1BA-A11F-4DF5A3E42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DFD840-F252-33FB-F389-4B2FBD5AF7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31005B8-4D26-372A-DCA1-737AA4F152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7A5A77F-3979-B530-2CA6-AF0AEADBA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6190-CACE-4207-B956-4539FE0ACDCD}" type="datetimeFigureOut">
              <a:rPr lang="de-DE" smtClean="0"/>
              <a:t>03.01.2023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A6B4628-EE6B-F335-08EF-9908BC1C6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BB49D88-AB60-9942-9AD8-3A786063C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CE71-F0BF-466F-8CB5-589B0147C9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9058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51D695-5A1A-046B-A6B8-6A55FFE92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A8A0107-1004-71ED-9418-E5D39B27A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3FCDD41-9569-0AE4-60A3-9E0ACD8675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B9B1DEE-5538-2E63-8788-539F2FA15B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D23B324-C59C-0286-9D47-37AB9278EA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219E447-39D2-DD82-B134-01F87E174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6190-CACE-4207-B956-4539FE0ACDCD}" type="datetimeFigureOut">
              <a:rPr lang="de-DE" smtClean="0"/>
              <a:t>03.01.2023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F2157DD-C39B-C893-00E4-8667B2371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980EF2F-253C-4D3E-9DFB-645C40716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CE71-F0BF-466F-8CB5-589B0147C9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6450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A5AF05-5826-D32C-DF9D-907B83BA2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4CEB8E0-1334-C83D-C7CF-15BDBA6B5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6190-CACE-4207-B956-4539FE0ACDCD}" type="datetimeFigureOut">
              <a:rPr lang="de-DE" smtClean="0"/>
              <a:t>03.01.2023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34865BA-2413-D228-7FE6-AEBFB4589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69308C5-6F6D-FC06-3F6F-701CB606D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CE71-F0BF-466F-8CB5-589B0147C9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338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8FD3019-4A6C-65C9-AF8B-1B04F7C76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6190-CACE-4207-B956-4539FE0ACDCD}" type="datetimeFigureOut">
              <a:rPr lang="de-DE" smtClean="0"/>
              <a:t>03.01.2023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3686297-4922-997B-DBB8-0540DA538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073514E-90DA-0047-E1EF-8C3C1C0BA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CE71-F0BF-466F-8CB5-589B0147C9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5217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79EC74-7C1A-755C-C75B-9812B6618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9F477AE-703A-922E-D9E6-1D4771F75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F7C5C22-DCDA-69E9-8A6E-DD8CD951EF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59ED784-B6C7-167E-E673-9BFFF048A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6190-CACE-4207-B956-4539FE0ACDCD}" type="datetimeFigureOut">
              <a:rPr lang="de-DE" smtClean="0"/>
              <a:t>03.01.2023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31EB846-9A07-E340-EF81-F99F27B40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13E2BA5-5149-DFDB-E48C-E3DEFA0A7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CE71-F0BF-466F-8CB5-589B0147C9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1314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477C18-6129-3BEE-0C9B-6329DF579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DB203CF-4D32-F21E-52F8-A95756F436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915D68A-8E9F-20E8-05C4-23D31571CB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6832860-54E6-E1FB-702B-C840B850F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6190-CACE-4207-B956-4539FE0ACDCD}" type="datetimeFigureOut">
              <a:rPr lang="de-DE" smtClean="0"/>
              <a:t>03.01.2023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512DA1A-7616-ED3D-0C5B-235D602E3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1D827D7-893B-861F-0657-D8696AECB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CE71-F0BF-466F-8CB5-589B0147C9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13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797C03C-98E2-8D47-6C38-77D90D869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7B8991-D211-6E82-748F-E15E5539EE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69FAEB-6203-86B1-C4CD-639A5BB0CF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36190-CACE-4207-B956-4539FE0ACDCD}" type="datetimeFigureOut">
              <a:rPr lang="de-DE" smtClean="0"/>
              <a:t>03.01.2023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56BE42-FC35-AE54-3D90-DF61E5F171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8CB858-2908-154E-4927-E0B19B0508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ECE71-F0BF-466F-8CB5-589B0147C9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804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A20448-CF24-FFC3-F2D2-44401C84C9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Lineare Funktionen puzzeln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5946C5B-C374-9CC9-68B1-F5A9A49994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Folien zur Vorstellung der Lösung</a:t>
            </a:r>
          </a:p>
        </p:txBody>
      </p:sp>
    </p:spTree>
    <p:extLst>
      <p:ext uri="{BB962C8B-B14F-4D97-AF65-F5344CB8AC3E}">
        <p14:creationId xmlns:p14="http://schemas.microsoft.com/office/powerpoint/2010/main" val="427142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E280D82D-7EC9-7AA0-6CAC-1FA72B8974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541" t="20201" r="14021" b="5139"/>
          <a:stretch/>
        </p:blipFill>
        <p:spPr>
          <a:xfrm>
            <a:off x="169683" y="111357"/>
            <a:ext cx="10080000" cy="5786871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93BD1C3D-9785-E673-AFB3-D93FD86BE42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635" t="66934" r="30373" b="4281"/>
          <a:stretch/>
        </p:blipFill>
        <p:spPr>
          <a:xfrm>
            <a:off x="9775124" y="4458407"/>
            <a:ext cx="2276856" cy="2219698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46DCB370-B8AD-BC95-454D-C42D7B66D1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038" t="66934" r="46970" b="4281"/>
          <a:stretch/>
        </p:blipFill>
        <p:spPr>
          <a:xfrm>
            <a:off x="9675107" y="4319407"/>
            <a:ext cx="2276856" cy="2219698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FC09126A-CCBD-7B50-9E4C-EFFE69D4760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0064" t="66934" r="13944" b="4281"/>
          <a:stretch/>
        </p:blipFill>
        <p:spPr>
          <a:xfrm>
            <a:off x="9593378" y="3923480"/>
            <a:ext cx="2276856" cy="2219699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B4E473DA-1030-6AA7-7CE1-13888031982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0064" t="32314" r="13944" b="63163"/>
          <a:stretch/>
        </p:blipFill>
        <p:spPr>
          <a:xfrm>
            <a:off x="9539175" y="3851508"/>
            <a:ext cx="2276856" cy="348793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9DE93BDA-3D0A-943C-9C0D-A4E19D52919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6905" t="32101" r="46807" b="63254"/>
          <a:stretch/>
        </p:blipFill>
        <p:spPr>
          <a:xfrm>
            <a:off x="9430108" y="3618074"/>
            <a:ext cx="2318994" cy="358221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558D49AC-5B37-8F70-B76D-E7BD58387C6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258" t="32436" r="30454" b="63775"/>
          <a:stretch/>
        </p:blipFill>
        <p:spPr>
          <a:xfrm>
            <a:off x="9393438" y="3510949"/>
            <a:ext cx="2318994" cy="292231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4FEC45BF-8A86-AFB5-221F-7C0D915B321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6919" t="36712" r="46661" b="32768"/>
          <a:stretch/>
        </p:blipFill>
        <p:spPr>
          <a:xfrm>
            <a:off x="9242574" y="2548793"/>
            <a:ext cx="2337817" cy="2353448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872133-ED6E-CC2B-756A-6E3CF8E9B0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410" t="36945" r="30357" b="32535"/>
          <a:stretch/>
        </p:blipFill>
        <p:spPr>
          <a:xfrm>
            <a:off x="9188120" y="2344891"/>
            <a:ext cx="2311266" cy="2353448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52366A95-39A6-3AF1-9830-BE583E57666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9636" t="36761" r="13944" b="32720"/>
          <a:stretch/>
        </p:blipFill>
        <p:spPr>
          <a:xfrm>
            <a:off x="9105886" y="2103709"/>
            <a:ext cx="2337817" cy="2353448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0A49CEE5-27DD-48F7-6BB8-F9C3C9753BB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9636" t="22598" r="13944" b="67695"/>
          <a:stretch/>
        </p:blipFill>
        <p:spPr>
          <a:xfrm>
            <a:off x="9024819" y="1738383"/>
            <a:ext cx="2337817" cy="748557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9AD2BBB7-7FE0-371C-3FB8-DFDCCFD140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347" t="22598" r="30233" b="67695"/>
          <a:stretch/>
        </p:blipFill>
        <p:spPr>
          <a:xfrm>
            <a:off x="8924544" y="1124712"/>
            <a:ext cx="2337817" cy="748558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653F0A90-53C9-ECC1-C2B0-5DBBD91B695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6926" t="22598" r="46654" b="67695"/>
          <a:stretch/>
        </p:blipFill>
        <p:spPr>
          <a:xfrm>
            <a:off x="8842557" y="930217"/>
            <a:ext cx="2337818" cy="748558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547361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4EB72D1F-2605-23ED-4E33-6CE663ACEE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635" t="66934" r="30373" b="4281"/>
          <a:stretch/>
        </p:blipFill>
        <p:spPr>
          <a:xfrm>
            <a:off x="9775124" y="4458407"/>
            <a:ext cx="2276856" cy="2219698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5EC0AE3A-9A28-3009-116F-66FB39E6E0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038" t="66934" r="46970" b="4281"/>
          <a:stretch/>
        </p:blipFill>
        <p:spPr>
          <a:xfrm>
            <a:off x="9675107" y="4319407"/>
            <a:ext cx="2276856" cy="2219698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D401B6CD-1BE6-3799-F2BF-2D7B8C62D4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0064" t="66934" r="13944" b="4281"/>
          <a:stretch/>
        </p:blipFill>
        <p:spPr>
          <a:xfrm>
            <a:off x="9593378" y="3923480"/>
            <a:ext cx="2276856" cy="2219699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67E28B37-2B26-2D3A-19CC-5B5D56AB7F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0064" t="32314" r="13944" b="63163"/>
          <a:stretch/>
        </p:blipFill>
        <p:spPr>
          <a:xfrm>
            <a:off x="9539175" y="3851508"/>
            <a:ext cx="2276856" cy="348793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D0DAEC82-E801-A6FE-6C3F-5C73DD1252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905" t="32101" r="46807" b="63254"/>
          <a:stretch/>
        </p:blipFill>
        <p:spPr>
          <a:xfrm>
            <a:off x="9430108" y="3618074"/>
            <a:ext cx="2318994" cy="358221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009FBC62-E2D5-6398-A1B3-BBAB625EF2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258" t="32436" r="30454" b="63775"/>
          <a:stretch/>
        </p:blipFill>
        <p:spPr>
          <a:xfrm>
            <a:off x="9393438" y="3510949"/>
            <a:ext cx="2318994" cy="292231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69F0E744-1B28-B4A9-7597-DD8C9A4327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919" t="36712" r="46661" b="32768"/>
          <a:stretch/>
        </p:blipFill>
        <p:spPr>
          <a:xfrm>
            <a:off x="9242574" y="2548793"/>
            <a:ext cx="2337817" cy="2353448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D1E3E379-4A5B-D0C6-37C8-3F8D666CA5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410" t="36945" r="30357" b="32535"/>
          <a:stretch/>
        </p:blipFill>
        <p:spPr>
          <a:xfrm>
            <a:off x="9188120" y="2344891"/>
            <a:ext cx="2311266" cy="2353448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525321D7-F217-4DD2-7492-17A47A0EAC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636" t="36761" r="13944" b="32720"/>
          <a:stretch/>
        </p:blipFill>
        <p:spPr>
          <a:xfrm>
            <a:off x="9105886" y="2103709"/>
            <a:ext cx="2337817" cy="2353448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252FAF35-578C-F9F6-31A9-161A26BE06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636" t="22598" r="13944" b="67695"/>
          <a:stretch/>
        </p:blipFill>
        <p:spPr>
          <a:xfrm>
            <a:off x="9024819" y="1738383"/>
            <a:ext cx="2337817" cy="748557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F99762B6-4A22-858B-47CD-5B479E201F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347" t="22598" r="30233" b="67695"/>
          <a:stretch/>
        </p:blipFill>
        <p:spPr>
          <a:xfrm>
            <a:off x="8924544" y="1124712"/>
            <a:ext cx="2337817" cy="748558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1DA34EBF-35FE-F817-E23E-0BACD7E489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926" t="22598" r="46654" b="67695"/>
          <a:stretch/>
        </p:blipFill>
        <p:spPr>
          <a:xfrm>
            <a:off x="8842557" y="930217"/>
            <a:ext cx="2337818" cy="748558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32D9B1D2-C2B2-0F00-E72C-6C022887D61E}"/>
              </a:ext>
            </a:extLst>
          </p:cNvPr>
          <p:cNvSpPr txBox="1"/>
          <p:nvPr/>
        </p:nvSpPr>
        <p:spPr>
          <a:xfrm>
            <a:off x="929639" y="607051"/>
            <a:ext cx="29763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/>
              <a:t>Die Puzzleteile</a:t>
            </a:r>
          </a:p>
        </p:txBody>
      </p:sp>
    </p:spTree>
    <p:extLst>
      <p:ext uri="{BB962C8B-B14F-4D97-AF65-F5344CB8AC3E}">
        <p14:creationId xmlns:p14="http://schemas.microsoft.com/office/powerpoint/2010/main" val="4128591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1C533354-3A20-3A65-4986-95F2F6D8C5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258" t="20487" r="13944" b="4281"/>
          <a:stretch/>
        </p:blipFill>
        <p:spPr>
          <a:xfrm>
            <a:off x="713232" y="590348"/>
            <a:ext cx="10504804" cy="6045902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432A0487-7D2B-969D-84C3-2C690B7FC835}"/>
              </a:ext>
            </a:extLst>
          </p:cNvPr>
          <p:cNvSpPr txBox="1"/>
          <p:nvPr/>
        </p:nvSpPr>
        <p:spPr>
          <a:xfrm>
            <a:off x="713232" y="-9144"/>
            <a:ext cx="20345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>
                <a:solidFill>
                  <a:srgbClr val="FF0000"/>
                </a:solidFill>
              </a:rPr>
              <a:t>Die Lösung</a:t>
            </a:r>
          </a:p>
        </p:txBody>
      </p:sp>
    </p:spTree>
    <p:extLst>
      <p:ext uri="{BB962C8B-B14F-4D97-AF65-F5344CB8AC3E}">
        <p14:creationId xmlns:p14="http://schemas.microsoft.com/office/powerpoint/2010/main" val="2503753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4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Lineare Funktionen puzzeln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Axel Müller</dc:creator>
  <cp:lastModifiedBy>Axel Müller</cp:lastModifiedBy>
  <cp:revision>4</cp:revision>
  <dcterms:created xsi:type="dcterms:W3CDTF">2023-01-03T07:57:21Z</dcterms:created>
  <dcterms:modified xsi:type="dcterms:W3CDTF">2023-01-03T08:12:48Z</dcterms:modified>
</cp:coreProperties>
</file>